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EE12"/>
    <a:srgbClr val="00FFCC"/>
    <a:srgbClr val="3BB9BF"/>
    <a:srgbClr val="FF6600"/>
    <a:srgbClr val="EAEAEA"/>
    <a:srgbClr val="DDDDDD"/>
    <a:srgbClr val="996633"/>
    <a:srgbClr val="FFCCFF"/>
    <a:srgbClr val="C60CB0"/>
    <a:srgbClr val="B000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3" autoAdjust="0"/>
    <p:restoredTop sz="94444" autoAdjust="0"/>
  </p:normalViewPr>
  <p:slideViewPr>
    <p:cSldViewPr snapToGrid="0" snapToObjects="1">
      <p:cViewPr varScale="1">
        <p:scale>
          <a:sx n="114" d="100"/>
          <a:sy n="114" d="100"/>
        </p:scale>
        <p:origin x="1614" y="108"/>
      </p:cViewPr>
      <p:guideLst>
        <p:guide orient="horz" pos="2160"/>
        <p:guide pos="2880"/>
      </p:guideLst>
    </p:cSldViewPr>
  </p:slideViewPr>
  <p:outlineViewPr>
    <p:cViewPr>
      <p:scale>
        <a:sx n="33" d="100"/>
        <a:sy n="33" d="100"/>
      </p:scale>
      <p:origin x="0" y="1055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theme/themeOverride26.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E5BC5A5A264741ADF0510D4A0472EB" ma:contentTypeVersion="1" ma:contentTypeDescription="Crée un document." ma:contentTypeScope="" ma:versionID="6f5fa1d2c78fd3aebe751f20f759056d">
  <xsd:schema xmlns:xsd="http://www.w3.org/2001/XMLSchema" xmlns:xs="http://www.w3.org/2001/XMLSchema" xmlns:p="http://schemas.microsoft.com/office/2006/metadata/properties" xmlns:ns1="http://schemas.microsoft.com/sharepoint/v3" targetNamespace="http://schemas.microsoft.com/office/2006/metadata/properties" ma:root="true" ma:fieldsID="132a28c79c43b64d99b1aea8d4faede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91BB92C-346C-43A3-90F5-E4B8D0330241}"/>
</file>

<file path=customXml/itemProps2.xml><?xml version="1.0" encoding="utf-8"?>
<ds:datastoreItem xmlns:ds="http://schemas.openxmlformats.org/officeDocument/2006/customXml" ds:itemID="{4500093A-4247-4F6F-A691-1D9DAAF9C5F8}"/>
</file>

<file path=customXml/itemProps3.xml><?xml version="1.0" encoding="utf-8"?>
<ds:datastoreItem xmlns:ds="http://schemas.openxmlformats.org/officeDocument/2006/customXml" ds:itemID="{955A5F92-7C9A-4681-8F75-1C3A93BB0E6B}"/>
</file>

<file path=docProps/app.xml><?xml version="1.0" encoding="utf-8"?>
<Properties xmlns="http://schemas.openxmlformats.org/officeDocument/2006/extended-properties" xmlns:vt="http://schemas.openxmlformats.org/officeDocument/2006/docPropsVTypes">
  <Template/>
  <TotalTime>24195</TotalTime>
  <Words>2683</Words>
  <Application>Microsoft Office PowerPoint</Application>
  <PresentationFormat>Affichage à l'écran (4:3)</PresentationFormat>
  <Paragraphs>522</Paragraphs>
  <Slides>61</Slides>
  <Notes>56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61</vt:i4>
      </vt:variant>
    </vt:vector>
  </HeadingPairs>
  <TitlesOfParts>
    <vt:vector size="70" baseType="lpstr">
      <vt:lpstr>Arial</vt:lpstr>
      <vt:lpstr>Calibri</vt:lpstr>
      <vt:lpstr>Calibri Light</vt:lpstr>
      <vt:lpstr>Lato Light</vt:lpstr>
      <vt:lpstr>Raleway Light</vt:lpstr>
      <vt:lpstr>Raleway Regular</vt:lpstr>
      <vt:lpstr>Source Sans Pro</vt:lpstr>
      <vt:lpstr>Wingdings</vt:lpstr>
      <vt:lpstr>Thème INE Fr</vt:lpstr>
      <vt:lpstr>البرنامج الوطني لتقييم مكتسبات  تلامذة السنتين السادسة ابتدائي والثالثة ثانوي إعدادي  PNEA 2019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Fouzia ADDI</dc:creator>
  <cp:lastModifiedBy>AZELARAB</cp:lastModifiedBy>
  <cp:revision>562</cp:revision>
  <dcterms:created xsi:type="dcterms:W3CDTF">2015-11-11T09:53:04Z</dcterms:created>
  <dcterms:modified xsi:type="dcterms:W3CDTF">2019-04-10T13:39:04Z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0x010100EFE5BC5A5A264741ADF0510D4A0472EB</vt:lpwstr>
  </property>
</Properties>
</file>